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4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48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62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3093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589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4730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58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72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69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25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83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45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0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06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7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61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5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3731C-A373-4E6D-B635-28C55AE33952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CDEA081-3A11-4CA9-A6D5-F4BB2DADA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17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СШ №2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МИХАЙЛОВСКА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Отчет об исполнении корпоративного плана по противодействию коррупции за 2022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2937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0674" y="806116"/>
            <a:ext cx="9723938" cy="51051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Антикоррупционная политика школы представляет собой комплекс взаимосвязанных принципов, процедур и конкретных мероприятий, направленных на профилактику и пресечение коррупционных правонарушений в деятельности школы. Приверженность школы закону и высоким этическим стандартам в деловых отношениях способствует укреплению репутации школы среди других организаций и партнёров, в том числе социальных.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247" y="3429000"/>
            <a:ext cx="5504322" cy="30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8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0043" y="84222"/>
            <a:ext cx="9964569" cy="17806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СШ №2 г. Михайловска в 2022г. Продолжала работать согласно плану по противодействию коррупции, разработанному и утвержденному в 2021 году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0674" y="2033337"/>
            <a:ext cx="9723938" cy="38778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были проведены мероприятия по следующим направлениям:</a:t>
            </a:r>
          </a:p>
          <a:p>
            <a:pPr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нормативному обеспечению противодействия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коррупции</a:t>
            </a:r>
          </a:p>
          <a:p>
            <a:pPr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информации в системе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совершенствованию управления в целях предупреждения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коррупции</a:t>
            </a:r>
          </a:p>
          <a:p>
            <a:pPr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Антикоррупционное образование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 smtClean="0"/>
          </a:p>
          <a:p>
            <a:pPr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49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 мероприятия выполнены в срок: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53" y="1464287"/>
            <a:ext cx="3295068" cy="5251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459" y="1327733"/>
            <a:ext cx="4042414" cy="53882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6" y="1464287"/>
            <a:ext cx="3769308" cy="502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615" y="0"/>
            <a:ext cx="3920385" cy="2942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28" y="3511382"/>
            <a:ext cx="4463798" cy="3346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8" y="27871"/>
            <a:ext cx="4057953" cy="3045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838" y="1053341"/>
            <a:ext cx="6907426" cy="5177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89" y="3968317"/>
            <a:ext cx="3852911" cy="28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8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784" y="676627"/>
            <a:ext cx="7945394" cy="5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81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</TotalTime>
  <Words>76</Words>
  <Application>Microsoft Office PowerPoint</Application>
  <PresentationFormat>Широкоэкранный</PresentationFormat>
  <Paragraphs>10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Century Gothic</vt:lpstr>
      <vt:lpstr>Times New Roman</vt:lpstr>
      <vt:lpstr>Wingdings 3</vt:lpstr>
      <vt:lpstr>Легкий дым</vt:lpstr>
      <vt:lpstr>МАОУ СШ №2  г. МИХАЙЛОВСКА</vt:lpstr>
      <vt:lpstr>Презентация PowerPoint</vt:lpstr>
      <vt:lpstr>МАОУ СШ №2 г. Михайловска в 2022г. Продолжала работать согласно плану по противодействию коррупции, разработанному и утвержденному в 2021 году</vt:lpstr>
      <vt:lpstr>Все мероприятия выполнены в срок: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СШ №2 г. МИХАЙЛОВСКА</dc:title>
  <dc:creator>Lenovo</dc:creator>
  <cp:lastModifiedBy>Lenovo</cp:lastModifiedBy>
  <cp:revision>5</cp:revision>
  <dcterms:created xsi:type="dcterms:W3CDTF">2023-01-23T12:40:37Z</dcterms:created>
  <dcterms:modified xsi:type="dcterms:W3CDTF">2023-01-23T13:29:59Z</dcterms:modified>
</cp:coreProperties>
</file>